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75" r:id="rId5"/>
    <p:sldId id="259" r:id="rId6"/>
    <p:sldId id="276" r:id="rId7"/>
    <p:sldId id="261" r:id="rId8"/>
    <p:sldId id="262" r:id="rId9"/>
    <p:sldId id="274" r:id="rId10"/>
    <p:sldId id="263" r:id="rId11"/>
    <p:sldId id="271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8" autoAdjust="0"/>
    <p:restoredTop sz="94660"/>
  </p:normalViewPr>
  <p:slideViewPr>
    <p:cSldViewPr>
      <p:cViewPr>
        <p:scale>
          <a:sx n="76" d="100"/>
          <a:sy n="76" d="100"/>
        </p:scale>
        <p:origin x="-12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BF294B-1E82-4F5F-A244-7DEC68A96A05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FBB2006-5A44-48DC-B9F1-484529248F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57166"/>
            <a:ext cx="7621119" cy="1285884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Владимир Маяковский и Лиля Брик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latin typeface="Arial" pitchFamily="34" charset="0"/>
                <a:cs typeface="Arial" pitchFamily="34" charset="0"/>
              </a:rPr>
            </a:b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Хоцик\Desktop\mayakovsky-brik_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14488"/>
            <a:ext cx="6480720" cy="43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75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Владимир и Лиля</a:t>
            </a:r>
            <a:endParaRPr lang="ru-RU" sz="3200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Хоцик\Desktop\i-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676875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967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/>
              </a:rPr>
              <a:t>Лиля Брик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 descr="C:\Users\Хоцик\Desktop\br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68760"/>
            <a:ext cx="417646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50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effectLst/>
              </a:rPr>
              <a:t>Лиля Брик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12776"/>
            <a:ext cx="396044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65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88640"/>
            <a:ext cx="774551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Маяковский и Брики </a:t>
            </a:r>
            <a:endParaRPr lang="ru-RU" sz="3200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Хоцик\Desktop\0a2930d2622476872a4be2fac4755e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6247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6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602048" cy="99412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effectLst/>
              </a:rPr>
              <a:t>Маяковский и Брики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6336703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632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effectLst/>
              </a:rPr>
              <a:t>Лиля Юрьевна – моя жена! Запомните это!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122" name="Picture 2" descr="C:\Users\Хоцик\Desktop\4888241374e8c62ddd9b4c3cfd0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95296"/>
            <a:ext cx="6984776" cy="438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32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</a:rPr>
              <a:t>Лиля Юрьевна – моя жена! Запомните это!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6146" name="Picture 2" descr="C:\Users\Хоцик\Desktop\W600_H338_O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691276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02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/>
              </a:rPr>
              <a:t>Все для тебя, 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Лиличка!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4338" name="Picture 2" descr="C:\Users\Хоцик\Desktop\image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22154"/>
            <a:ext cx="3240360" cy="514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48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Лили  Брик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7170" name="Picture 2" descr="C:\Users\Хоцик\Desktop\8900783_img14107_br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484784"/>
            <a:ext cx="7605488" cy="500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205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548680"/>
            <a:ext cx="5472608" cy="73946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Лиля Брик</a:t>
            </a:r>
            <a:endParaRPr lang="ru-RU" sz="4800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C:\Users\Хоцик\Desktop\5c10f1b74e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0808"/>
            <a:ext cx="3456384" cy="439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142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effectLst/>
              </a:rPr>
              <a:t>Лиля 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и Владимир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316835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090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</TotalTime>
  <Words>45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 Владимир Маяковский и Лиля Брик  </vt:lpstr>
      <vt:lpstr>Владимир и Лиля</vt:lpstr>
      <vt:lpstr>Лиля Брик</vt:lpstr>
      <vt:lpstr>Лиля Брик</vt:lpstr>
      <vt:lpstr>Маяковский и Брики </vt:lpstr>
      <vt:lpstr>Маяковский и Брики </vt:lpstr>
      <vt:lpstr>Лиля Юрьевна – моя жена! Запомните это!</vt:lpstr>
      <vt:lpstr>Лиля Юрьевна – моя жена! Запомните это!</vt:lpstr>
      <vt:lpstr>Все для тебя, Лиличка!</vt:lpstr>
      <vt:lpstr> Лили  Брик</vt:lpstr>
      <vt:lpstr>Лиля Брик</vt:lpstr>
      <vt:lpstr>Лиля и Владимир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Маяковский  и  Лиля Брик</dc:title>
  <dc:creator>Хоцик</dc:creator>
  <cp:lastModifiedBy>Клара</cp:lastModifiedBy>
  <cp:revision>18</cp:revision>
  <dcterms:created xsi:type="dcterms:W3CDTF">2013-02-13T13:55:49Z</dcterms:created>
  <dcterms:modified xsi:type="dcterms:W3CDTF">2017-01-23T15:36:34Z</dcterms:modified>
</cp:coreProperties>
</file>